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800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C1509-FA43-45C5-9671-7CBE24A32DC8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A874D4-A64A-4092-981A-205E4B8C8E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415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A874D4-A64A-4092-981A-205E4B8C8E5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783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31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598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06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6107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0903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466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874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662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684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2174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57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19535-6B9F-4400-AD25-D75962DDB6C6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8FA35-D4E6-4049-8FEA-8B1D2AA734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361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5000" r="-4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347864" y="692696"/>
            <a:ext cx="5400600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高三（</a:t>
            </a:r>
            <a:r>
              <a:rPr lang="en-US" altLang="zh-CN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）</a:t>
            </a:r>
            <a:endParaRPr lang="en-US" altLang="zh-CN" sz="6600" b="1" spc="50" dirty="0" smtClean="0">
              <a:ln w="11430"/>
              <a:gradFill>
                <a:gsLst>
                  <a:gs pos="25000">
                    <a:srgbClr val="C0504D">
                      <a:satMod val="155000"/>
                    </a:srgbClr>
                  </a:gs>
                  <a:gs pos="100000">
                    <a:srgbClr val="C0504D">
                      <a:shade val="45000"/>
                      <a:satMod val="165000"/>
                    </a:srgb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家长会</a:t>
            </a:r>
            <a:endParaRPr lang="zh-CN" altLang="en-US" sz="6600" b="1" spc="50" dirty="0">
              <a:ln w="11430"/>
              <a:gradFill>
                <a:gsLst>
                  <a:gs pos="25000">
                    <a:srgbClr val="C0504D">
                      <a:satMod val="155000"/>
                    </a:srgbClr>
                  </a:gs>
                  <a:gs pos="100000">
                    <a:srgbClr val="C0504D">
                      <a:shade val="45000"/>
                      <a:satMod val="165000"/>
                    </a:srgb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491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7</Words>
  <Application>Microsoft Office PowerPoint</Application>
  <PresentationFormat>全屏显示(4:3)</PresentationFormat>
  <Paragraphs>3</Paragraphs>
  <Slides>1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Office 主题​​</vt:lpstr>
      <vt:lpstr>PowerPoint 演示文稿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2</cp:revision>
  <dcterms:created xsi:type="dcterms:W3CDTF">2016-03-31T06:33:04Z</dcterms:created>
  <dcterms:modified xsi:type="dcterms:W3CDTF">2016-03-31T08:40:58Z</dcterms:modified>
</cp:coreProperties>
</file>

<file path=docProps/thumbnail.jpeg>
</file>